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58" r:id="rId4"/>
    <p:sldId id="274" r:id="rId5"/>
    <p:sldId id="276" r:id="rId6"/>
    <p:sldId id="288" r:id="rId7"/>
    <p:sldId id="259" r:id="rId8"/>
    <p:sldId id="278" r:id="rId9"/>
    <p:sldId id="282" r:id="rId10"/>
    <p:sldId id="279" r:id="rId11"/>
    <p:sldId id="283" r:id="rId12"/>
    <p:sldId id="286" r:id="rId13"/>
    <p:sldId id="290" r:id="rId14"/>
    <p:sldId id="277" r:id="rId15"/>
    <p:sldId id="268" r:id="rId16"/>
    <p:sldId id="289" r:id="rId17"/>
    <p:sldId id="285" r:id="rId18"/>
    <p:sldId id="271" r:id="rId19"/>
    <p:sldId id="273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Queiroga" initials="AQ" lastIdx="1" clrIdx="0">
    <p:extLst>
      <p:ext uri="{19B8F6BF-5375-455C-9EA6-DF929625EA0E}">
        <p15:presenceInfo xmlns:p15="http://schemas.microsoft.com/office/powerpoint/2012/main" userId="c6c727af3fe14af5" providerId="Windows Live"/>
      </p:ext>
    </p:extLst>
  </p:cmAuthor>
  <p:cmAuthor id="2" name="Conta da Microsoft" initials="CdM" lastIdx="1" clrIdx="1">
    <p:extLst>
      <p:ext uri="{19B8F6BF-5375-455C-9EA6-DF929625EA0E}">
        <p15:presenceInfo xmlns:p15="http://schemas.microsoft.com/office/powerpoint/2012/main" userId="3ab83abeeb0dc9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00"/>
    <a:srgbClr val="FFFFFF"/>
    <a:srgbClr val="FFF461"/>
    <a:srgbClr val="D93B15"/>
    <a:srgbClr val="ED6545"/>
    <a:srgbClr val="37BDED"/>
    <a:srgbClr val="14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Ícone&#10;&#10;Descrição gerada automaticamente">
            <a:extLst>
              <a:ext uri="{FF2B5EF4-FFF2-40B4-BE49-F238E27FC236}">
                <a16:creationId xmlns:a16="http://schemas.microsoft.com/office/drawing/2014/main" id="{18A92362-B96E-4052-A01F-3BAF7BADD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6120912"/>
            <a:ext cx="1620000" cy="484099"/>
          </a:xfrm>
          <a:prstGeom prst="rect">
            <a:avLst/>
          </a:prstGeom>
        </p:spPr>
      </p:pic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2647BFF-0DAE-4220-9EF0-D8390BF7CA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57" y="0"/>
            <a:ext cx="3551643" cy="2197610"/>
          </a:xfrm>
          <a:prstGeom prst="rect">
            <a:avLst/>
          </a:prstGeom>
        </p:spPr>
      </p:pic>
      <p:pic>
        <p:nvPicPr>
          <p:cNvPr id="11" name="Picture 11" descr="C:\Users\Juliana\Desktop\424.png">
            <a:extLst>
              <a:ext uri="{FF2B5EF4-FFF2-40B4-BE49-F238E27FC236}">
                <a16:creationId xmlns:a16="http://schemas.microsoft.com/office/drawing/2014/main" id="{3833A4EE-7AC4-4DC2-8ED0-501FADB347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291" y="6645600"/>
            <a:ext cx="12226583" cy="21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852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E6906-5856-45EB-867E-5851CCF0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4A15B8-5A3A-48D9-860F-7B4D15025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2210CA-755C-4F0D-8A86-936E4910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CDDB5C-F836-4741-B250-B2D44E7E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8FC2C3-F534-44FD-93E4-79860E42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EEE107-FA9A-4B6A-AB19-F5CF01F9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62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DB72B-FD0D-474C-959B-CEB07A5B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CDDD9C1-C267-484B-9B79-B92BFC599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E7C84E-BA51-4336-B08E-C0C9013E0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176927-C946-40E8-80AF-CC858237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089486-BE4A-4B62-8446-8B18F6B7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9986FE-02FA-4FBB-95A6-0F8008E5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591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FFEB8-F409-455F-9F34-712F1EEC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F67439-5A85-4A16-8F35-BA2B72336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46B118-2F6A-46EC-B26A-B4032453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397DB7-6122-438B-8F69-E482DFEB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9CFB2A-F317-4480-89C2-FB821BEC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1134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5165A1-191A-4591-AE89-4F46BC2F9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835B35-BE5B-453C-BB3D-666F132F4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3DB44B-819E-449F-AE1F-770566BA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D3BE87-EF6E-4A24-8B90-83E7D5C3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813E51-22AB-4C73-9F65-36E25C39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16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52D05264-4E91-4B84-95C9-FB88B68AD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55" y="6106580"/>
            <a:ext cx="913489" cy="498431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1876926-184C-4252-A5CF-3D528DDCC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57" y="0"/>
            <a:ext cx="3551643" cy="2197610"/>
          </a:xfrm>
          <a:prstGeom prst="rect">
            <a:avLst/>
          </a:prstGeom>
        </p:spPr>
      </p:pic>
      <p:pic>
        <p:nvPicPr>
          <p:cNvPr id="9" name="Picture 11" descr="C:\Users\Juliana\Desktop\424.png">
            <a:extLst>
              <a:ext uri="{FF2B5EF4-FFF2-40B4-BE49-F238E27FC236}">
                <a16:creationId xmlns:a16="http://schemas.microsoft.com/office/drawing/2014/main" id="{3BC79487-7813-4AB9-A6FA-D8A33544EC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291" y="6645600"/>
            <a:ext cx="12226583" cy="21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18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66DBB-B7CE-4E4C-9FAF-AE8C9FAF2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1912C5-9663-4A4A-B400-3B2FDACE3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11D47-1DFA-40F5-BAA8-CBFF5375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125A56-8E7C-4581-8DBD-30683149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0B01CA-A136-4599-9841-48B5B273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72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68CFE-ACF4-4C35-B873-A8708691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5888D6-C8FA-415C-B415-E2C9214C0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81B20F-48AB-472E-97E8-58B77EA1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B98133-DD97-4E5E-AD76-236A3854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9A891F-82C5-4C50-8BC7-EB19953A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06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ED011-8426-433A-9B9C-F07ED5C0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2C51A7-CCA1-4130-B717-0524A13E5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E03475-0D1D-47F3-8C3D-83F364BB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DEE141-53F9-4621-AFE9-9D4D2319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B50CF5-79A0-4AF4-B004-676E3B04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07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3124D-FB04-4B10-831C-6F6CB4B4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A32112-9213-43B8-B828-7A78A48C8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47A2F6-09E0-43D6-BD38-964C98D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D60918-F587-4630-BAEB-FA7C4C35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174BB5-C999-468D-9711-F0F58FBC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66BC86-9D6A-4F4C-9A20-15301C02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39077-112A-43B3-8A72-7A9875BD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895562-D152-45B6-8223-E22718080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637C1C-29FA-4052-B156-E2AC0C3EB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F927E0-F989-4109-9E2B-FDEE21E34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BBB0A52-6401-42BC-96DF-145DA7487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10F8711-A62F-45F9-B477-F22F46DE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C7ADFD-576B-442B-A58C-051E1E58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505008C-98EE-4197-92CC-4E75C2C6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4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258A2-BA77-4FFE-A955-FF75D55F4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6CA0C3E-BE64-4CA1-90C8-8EA26540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97839E-2976-4273-8548-BE1E37E3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50CC52-EE76-4F50-90FA-61D25D77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75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919F08-3C05-475D-B654-21B70926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333BBD6-BF23-41F7-BC2E-E5FF9F19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2B3C87-DF14-49EB-9A69-7B810F47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53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8D33BD-B1D9-430F-A98D-64B9D778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790FF7-A668-4D0D-B4C3-815C0BDE4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9E7056-66B5-45D8-85B5-D545807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2B807-7A2D-4788-B35A-A71D5BCFE824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3AA569-9E34-46A9-8D1A-C96699E3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DAF0FF-9716-4847-91EC-1A35A635F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E4D9C-4EE1-48C6-95FC-929B3DE0F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17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106438F-AFFC-483A-894F-0A98B3697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99" y="1492088"/>
            <a:ext cx="6340277" cy="39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9">
            <a:extLst>
              <a:ext uri="{FF2B5EF4-FFF2-40B4-BE49-F238E27FC236}">
                <a16:creationId xmlns:a16="http://schemas.microsoft.com/office/drawing/2014/main" id="{A9C5A3D6-0DB5-431B-92A9-696CCA829643}"/>
              </a:ext>
            </a:extLst>
          </p:cNvPr>
          <p:cNvSpPr txBox="1"/>
          <p:nvPr/>
        </p:nvSpPr>
        <p:spPr>
          <a:xfrm>
            <a:off x="896400" y="2368800"/>
            <a:ext cx="10445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Chegando a Cabo Verde, o robô deverá virar para a direita e prosseguir para Porto Seguro, na Bahia.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3977BC-2510-4174-BB7C-540B968B0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05243"/>
            <a:ext cx="4600425" cy="94931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2066F36-FC46-4254-BD12-127830E4F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1149" y="4306163"/>
            <a:ext cx="1079585" cy="1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26B901-D4F4-4EBE-BD5A-24E0768DA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b="8773"/>
          <a:stretch/>
        </p:blipFill>
        <p:spPr>
          <a:xfrm>
            <a:off x="2526632" y="1973178"/>
            <a:ext cx="7138736" cy="4018546"/>
          </a:xfrm>
          <a:prstGeom prst="roundRect">
            <a:avLst>
              <a:gd name="adj" fmla="val 3008"/>
            </a:avLst>
          </a:prstGeom>
          <a:ln w="19050">
            <a:solidFill>
              <a:srgbClr val="FFEA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96176E-52F8-46BD-9795-447445C92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05243"/>
            <a:ext cx="4600425" cy="949319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33FADC1B-C2CA-40F1-83C0-9B519FFAD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1269">
            <a:off x="4393242" y="2743056"/>
            <a:ext cx="3011883" cy="24787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BBABCB1-B1A7-4201-A157-32BB0EA29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1149" y="4306163"/>
            <a:ext cx="1079585" cy="1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6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9">
            <a:extLst>
              <a:ext uri="{FF2B5EF4-FFF2-40B4-BE49-F238E27FC236}">
                <a16:creationId xmlns:a16="http://schemas.microsoft.com/office/drawing/2014/main" id="{A9C5A3D6-0DB5-431B-92A9-696CCA829643}"/>
              </a:ext>
            </a:extLst>
          </p:cNvPr>
          <p:cNvSpPr txBox="1"/>
          <p:nvPr/>
        </p:nvSpPr>
        <p:spPr>
          <a:xfrm>
            <a:off x="896399" y="2368800"/>
            <a:ext cx="10437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Vence o robô que chegar o mais próximo de Porto Seguro.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37FDC44-18CA-4BB5-ACB6-BB061EDCF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05243"/>
            <a:ext cx="4600425" cy="94931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85A69A3-6FE8-4309-B3E2-DD208173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1149" y="4306163"/>
            <a:ext cx="1079585" cy="1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76406EE-3E77-42D6-BC16-54E4C58BA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711205"/>
            <a:ext cx="6867525" cy="3857625"/>
          </a:xfrm>
          <a:prstGeom prst="rect">
            <a:avLst/>
          </a:prstGeom>
        </p:spPr>
      </p:pic>
      <p:pic>
        <p:nvPicPr>
          <p:cNvPr id="4" name="Imagem 3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79C2D0A9-28A0-4384-9961-68DB53C6B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7" y="405242"/>
            <a:ext cx="4601606" cy="9493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6B33B90-5136-4C61-B5DE-F64787D1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1149" y="4306163"/>
            <a:ext cx="1079585" cy="1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2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1E8966C0-D933-4C64-A7EB-E4EAA871A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3" y="4854267"/>
            <a:ext cx="5242571" cy="1188722"/>
          </a:xfrm>
          <a:prstGeom prst="rect">
            <a:avLst/>
          </a:prstGeom>
        </p:spPr>
      </p:pic>
      <p:sp>
        <p:nvSpPr>
          <p:cNvPr id="5" name="CaixaDeTexto 9">
            <a:extLst>
              <a:ext uri="{FF2B5EF4-FFF2-40B4-BE49-F238E27FC236}">
                <a16:creationId xmlns:a16="http://schemas.microsoft.com/office/drawing/2014/main" id="{65737AE6-470C-4D7E-82F4-D33305F76A5E}"/>
              </a:ext>
            </a:extLst>
          </p:cNvPr>
          <p:cNvSpPr txBox="1"/>
          <p:nvPr/>
        </p:nvSpPr>
        <p:spPr>
          <a:xfrm>
            <a:off x="892418" y="1334467"/>
            <a:ext cx="103969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Caracterize seu robô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 para ser uma caravela.</a:t>
            </a:r>
            <a:endParaRPr lang="pt-BR" sz="3600" b="1" i="0" u="none" strike="noStrike" baseline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  Utilize materiais criativos, como </a:t>
            </a:r>
            <a:r>
              <a:rPr lang="pt-BR" sz="3600" b="1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papéis diferentes, lápis de cor, canetinhas coloridas e outros.</a:t>
            </a:r>
          </a:p>
        </p:txBody>
      </p:sp>
    </p:spTree>
    <p:extLst>
      <p:ext uri="{BB962C8B-B14F-4D97-AF65-F5344CB8AC3E}">
        <p14:creationId xmlns:p14="http://schemas.microsoft.com/office/powerpoint/2010/main" val="3194905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941723C-3F93-4900-83CB-462CD8B1C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383"/>
          <a:stretch/>
        </p:blipFill>
        <p:spPr>
          <a:xfrm>
            <a:off x="2209800" y="1722268"/>
            <a:ext cx="7772400" cy="4341180"/>
          </a:xfrm>
          <a:prstGeom prst="roundRect">
            <a:avLst>
              <a:gd name="adj" fmla="val 3008"/>
            </a:avLst>
          </a:prstGeom>
          <a:ln w="19050">
            <a:solidFill>
              <a:srgbClr val="FFEA00"/>
            </a:solidFill>
          </a:ln>
        </p:spPr>
      </p:pic>
      <p:pic>
        <p:nvPicPr>
          <p:cNvPr id="2" name="Imagem 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DE5D82A-6EE2-47B0-9B51-24DA506572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7" y="406800"/>
            <a:ext cx="4600800" cy="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1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6FFB7-D5B0-48F2-8307-8F921C73A3CF}"/>
              </a:ext>
            </a:extLst>
          </p:cNvPr>
          <p:cNvSpPr txBox="1"/>
          <p:nvPr/>
        </p:nvSpPr>
        <p:spPr>
          <a:xfrm>
            <a:off x="3518937" y="1472908"/>
            <a:ext cx="515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Vamos testar...</a:t>
            </a:r>
          </a:p>
        </p:txBody>
      </p:sp>
      <p:pic>
        <p:nvPicPr>
          <p:cNvPr id="3" name="Imagem 2" descr="Tela de computador com imagem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6AF116F-3AE4-44CB-B5A4-B238D87EF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52" y="2468070"/>
            <a:ext cx="7217096" cy="34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F290637-353A-4285-9526-B9E8E031675D}"/>
              </a:ext>
            </a:extLst>
          </p:cNvPr>
          <p:cNvSpPr txBox="1"/>
          <p:nvPr/>
        </p:nvSpPr>
        <p:spPr>
          <a:xfrm>
            <a:off x="879231" y="2368800"/>
            <a:ext cx="10462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Vamos conhecer todos os projetos e analisar as soluções!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67DCB0-C357-45D2-B792-D7A9CB3F9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187" y="3640018"/>
            <a:ext cx="3213626" cy="24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21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4C3322-2308-48FA-9431-D55C6212308E}"/>
              </a:ext>
            </a:extLst>
          </p:cNvPr>
          <p:cNvSpPr txBox="1"/>
          <p:nvPr/>
        </p:nvSpPr>
        <p:spPr>
          <a:xfrm>
            <a:off x="896401" y="1742400"/>
            <a:ext cx="10410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Quais erros podem acontecer, quando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o robô parte do ponto que representa Lisboa até o ponto que representa Porto Seguro?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CED1F8-4574-4EBA-A86C-3475355F6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277" y="4243463"/>
            <a:ext cx="2029018" cy="1939384"/>
          </a:xfrm>
          <a:prstGeom prst="rect">
            <a:avLst/>
          </a:prstGeom>
        </p:spPr>
      </p:pic>
      <p:pic>
        <p:nvPicPr>
          <p:cNvPr id="8" name="Imagem 7" descr="Desenho com traços pretos em fundo branco e letras pretas&#10;&#10;Descrição gerada automaticamente com confiança baixa">
            <a:extLst>
              <a:ext uri="{FF2B5EF4-FFF2-40B4-BE49-F238E27FC236}">
                <a16:creationId xmlns:a16="http://schemas.microsoft.com/office/drawing/2014/main" id="{A5445B3E-CDF8-4D9E-A803-83F69997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7" y="468263"/>
            <a:ext cx="2694805" cy="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998F27-0EA7-4D52-AD88-0C160EDA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092" y="3571392"/>
            <a:ext cx="3534508" cy="281539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E1ACDC4-BD5D-43DB-8BD2-18BD8D382778}"/>
              </a:ext>
            </a:extLst>
          </p:cNvPr>
          <p:cNvSpPr txBox="1"/>
          <p:nvPr/>
        </p:nvSpPr>
        <p:spPr>
          <a:xfrm>
            <a:off x="896816" y="1742400"/>
            <a:ext cx="10410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Quais adaptações na programação podem ser feitas para que o robô possa retornar a Cabo Verde depois de chegar em Porto Seguro? 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ACEE3B2-C3D5-4F0C-AE48-04E8CDA92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71" y="468263"/>
            <a:ext cx="2696400" cy="9449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0D50FD-FC76-4CF8-A2FD-570C24E81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277" y="4243463"/>
            <a:ext cx="2029018" cy="19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1F04184-3130-43AD-8248-E13E436AB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63" y="3364832"/>
            <a:ext cx="4828674" cy="23375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E71C89-23AB-461A-A0A7-10AEA8CE749E}"/>
              </a:ext>
            </a:extLst>
          </p:cNvPr>
          <p:cNvSpPr txBox="1"/>
          <p:nvPr/>
        </p:nvSpPr>
        <p:spPr>
          <a:xfrm>
            <a:off x="3804138" y="1771143"/>
            <a:ext cx="460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 Formar grupos.</a:t>
            </a:r>
          </a:p>
        </p:txBody>
      </p:sp>
    </p:spTree>
    <p:extLst>
      <p:ext uri="{BB962C8B-B14F-4D97-AF65-F5344CB8AC3E}">
        <p14:creationId xmlns:p14="http://schemas.microsoft.com/office/powerpoint/2010/main" val="230867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C0098C-4388-480C-94DE-683EC49DF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71166"/>
            <a:ext cx="2697505" cy="9454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379CBFD-2105-429C-9EFF-101F5CEA381E}"/>
              </a:ext>
            </a:extLst>
          </p:cNvPr>
          <p:cNvSpPr txBox="1"/>
          <p:nvPr/>
        </p:nvSpPr>
        <p:spPr>
          <a:xfrm>
            <a:off x="896400" y="2368800"/>
            <a:ext cx="6564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No entardecer do dia 22 de abril de 1500,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a expedição de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Pedro Álvares Cabral, chegava ao Brasil.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F81091A-F55F-4B92-85CD-CB8D0D5338EF}"/>
              </a:ext>
            </a:extLst>
          </p:cNvPr>
          <p:cNvGrpSpPr/>
          <p:nvPr/>
        </p:nvGrpSpPr>
        <p:grpSpPr>
          <a:xfrm>
            <a:off x="7113519" y="1870119"/>
            <a:ext cx="4803164" cy="4791598"/>
            <a:chOff x="7113519" y="1870119"/>
            <a:chExt cx="4803164" cy="479159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F8ED27F-0E67-48BF-A2BF-3E5C2C37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3519" y="1870119"/>
              <a:ext cx="4803164" cy="4791598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757BF7C-C8AA-4543-B77D-488B9B0D0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3444" y="2683676"/>
              <a:ext cx="2152833" cy="3061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21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5D1EC39-8139-4B50-ACA7-954EDACCAA04}"/>
              </a:ext>
            </a:extLst>
          </p:cNvPr>
          <p:cNvSpPr txBox="1"/>
          <p:nvPr/>
        </p:nvSpPr>
        <p:spPr>
          <a:xfrm>
            <a:off x="896400" y="2368800"/>
            <a:ext cx="6031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A esquadra de Cabral era formada por 10 naus e 3 caravelas. Nestes barcos haviam cerca de 1.500 pessoas.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AB7CB13-773D-4BCA-9306-F15FFA01B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71166"/>
            <a:ext cx="2697505" cy="94540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B32E82E-A78A-4F04-83F3-EBB7E9F6CB22}"/>
              </a:ext>
            </a:extLst>
          </p:cNvPr>
          <p:cNvGrpSpPr/>
          <p:nvPr/>
        </p:nvGrpSpPr>
        <p:grpSpPr>
          <a:xfrm>
            <a:off x="7113519" y="1870119"/>
            <a:ext cx="4803164" cy="4791598"/>
            <a:chOff x="7113519" y="1870119"/>
            <a:chExt cx="4803164" cy="479159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1C32A3AC-F856-49AC-A655-FB94F159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3519" y="1870119"/>
              <a:ext cx="4803164" cy="4791598"/>
            </a:xfrm>
            <a:prstGeom prst="rect">
              <a:avLst/>
            </a:prstGeom>
          </p:spPr>
        </p:pic>
        <p:pic>
          <p:nvPicPr>
            <p:cNvPr id="6" name="Imagem 5" descr="Barco a vela na água&#10;&#10;Descrição gerada automaticamente">
              <a:extLst>
                <a:ext uri="{FF2B5EF4-FFF2-40B4-BE49-F238E27FC236}">
                  <a16:creationId xmlns:a16="http://schemas.microsoft.com/office/drawing/2014/main" id="{528DC181-1B19-455D-AC30-8489F9D5E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415" y="3286524"/>
              <a:ext cx="3025476" cy="1953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47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5D1EC39-8139-4B50-ACA7-954EDACCAA04}"/>
              </a:ext>
            </a:extLst>
          </p:cNvPr>
          <p:cNvSpPr txBox="1"/>
          <p:nvPr/>
        </p:nvSpPr>
        <p:spPr>
          <a:xfrm>
            <a:off x="896815" y="2368800"/>
            <a:ext cx="621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A viagem de Portugal até Porto Seguro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no Brasil levou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44 dias.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619D84-1C30-455F-85EB-9496ECB7B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71166"/>
            <a:ext cx="2697505" cy="94540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495AD6E-D63E-4256-A6EE-929C6F133FEB}"/>
              </a:ext>
            </a:extLst>
          </p:cNvPr>
          <p:cNvGrpSpPr/>
          <p:nvPr/>
        </p:nvGrpSpPr>
        <p:grpSpPr>
          <a:xfrm>
            <a:off x="7113519" y="1870119"/>
            <a:ext cx="4803164" cy="4791598"/>
            <a:chOff x="7113519" y="1870119"/>
            <a:chExt cx="4803164" cy="479159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4DB30E9-988D-4C46-9393-40698807B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3519" y="1870119"/>
              <a:ext cx="4803164" cy="4791598"/>
            </a:xfrm>
            <a:prstGeom prst="rect">
              <a:avLst/>
            </a:prstGeom>
          </p:spPr>
        </p:pic>
        <p:pic>
          <p:nvPicPr>
            <p:cNvPr id="6" name="Imagem 5" descr="Rio com pedras&#10;&#10;Descrição gerada automaticamente com confiança média">
              <a:extLst>
                <a:ext uri="{FF2B5EF4-FFF2-40B4-BE49-F238E27FC236}">
                  <a16:creationId xmlns:a16="http://schemas.microsoft.com/office/drawing/2014/main" id="{CAF06C63-3152-4F8D-A908-D76B654A9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921" y="3244146"/>
              <a:ext cx="3024555" cy="1991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72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4DCF79-46B3-465C-B16F-F7F8C430B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7663" y="2652824"/>
            <a:ext cx="4396674" cy="304948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F071B84-C0D8-4204-BB2A-BB4578289B9F}"/>
              </a:ext>
            </a:extLst>
          </p:cNvPr>
          <p:cNvSpPr txBox="1"/>
          <p:nvPr/>
        </p:nvSpPr>
        <p:spPr>
          <a:xfrm>
            <a:off x="1267752" y="1593518"/>
            <a:ext cx="965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Vamos criar e montar o robô.</a:t>
            </a:r>
          </a:p>
        </p:txBody>
      </p:sp>
    </p:spTree>
    <p:extLst>
      <p:ext uri="{BB962C8B-B14F-4D97-AF65-F5344CB8AC3E}">
        <p14:creationId xmlns:p14="http://schemas.microsoft.com/office/powerpoint/2010/main" val="286598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318E7CF-6267-41B2-B94D-86A27AA7B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05243"/>
            <a:ext cx="4600425" cy="949319"/>
          </a:xfrm>
          <a:prstGeom prst="rect">
            <a:avLst/>
          </a:prstGeom>
        </p:spPr>
      </p:pic>
      <p:sp>
        <p:nvSpPr>
          <p:cNvPr id="3" name="CaixaDeTexto 9">
            <a:extLst>
              <a:ext uri="{FF2B5EF4-FFF2-40B4-BE49-F238E27FC236}">
                <a16:creationId xmlns:a16="http://schemas.microsoft.com/office/drawing/2014/main" id="{A9C5A3D6-0DB5-431B-92A9-696CCA829643}"/>
              </a:ext>
            </a:extLst>
          </p:cNvPr>
          <p:cNvSpPr txBox="1"/>
          <p:nvPr/>
        </p:nvSpPr>
        <p:spPr>
          <a:xfrm>
            <a:off x="896400" y="1620000"/>
            <a:ext cx="6466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Projetar e construir um robô capaz de representar uma das caravelas usada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por Cabral no Descobrimento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do Brasil.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3E69E1F-2408-41C6-B6E1-485F089C8A10}"/>
              </a:ext>
            </a:extLst>
          </p:cNvPr>
          <p:cNvGrpSpPr/>
          <p:nvPr/>
        </p:nvGrpSpPr>
        <p:grpSpPr>
          <a:xfrm>
            <a:off x="7113519" y="1870119"/>
            <a:ext cx="4803164" cy="4791598"/>
            <a:chOff x="7113519" y="1870119"/>
            <a:chExt cx="4803164" cy="479159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70C79EE-4776-4833-B80E-6E4944621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3519" y="1870119"/>
              <a:ext cx="4803164" cy="4791598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3ADAD2E-30CF-4919-A80F-9CCB0FDA5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0547" y="2772928"/>
              <a:ext cx="2067508" cy="2901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28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9">
            <a:extLst>
              <a:ext uri="{FF2B5EF4-FFF2-40B4-BE49-F238E27FC236}">
                <a16:creationId xmlns:a16="http://schemas.microsoft.com/office/drawing/2014/main" id="{A9C5A3D6-0DB5-431B-92A9-696CCA829643}"/>
              </a:ext>
            </a:extLst>
          </p:cNvPr>
          <p:cNvSpPr txBox="1"/>
          <p:nvPr/>
        </p:nvSpPr>
        <p:spPr>
          <a:xfrm>
            <a:off x="844062" y="2368800"/>
            <a:ext cx="10497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O robô deverá partir de um ponto que representará Lisboa, capital de Portugal, seguir em linha reta a outro ponto que representará o </a:t>
            </a:r>
          </a:p>
          <a:p>
            <a:pPr algn="ctr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arquipélago de Cabo Verde.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B96176E-52F8-46BD-9795-447445C92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05243"/>
            <a:ext cx="4600425" cy="94931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5819D2A-90DC-43C6-B4DC-B4BB720EE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1149" y="4306163"/>
            <a:ext cx="1079585" cy="1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7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26B901-D4F4-4EBE-BD5A-24E0768DA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1010"/>
          <a:stretch/>
        </p:blipFill>
        <p:spPr>
          <a:xfrm>
            <a:off x="2520000" y="1800000"/>
            <a:ext cx="7138736" cy="3903882"/>
          </a:xfrm>
          <a:prstGeom prst="roundRect">
            <a:avLst>
              <a:gd name="adj" fmla="val 3008"/>
            </a:avLst>
          </a:prstGeom>
          <a:ln w="19050">
            <a:solidFill>
              <a:srgbClr val="FFEA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96176E-52F8-46BD-9795-447445C92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27" y="405243"/>
            <a:ext cx="4600425" cy="949319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33FADC1B-C2CA-40F1-83C0-9B519FFAD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3294" flipH="1">
            <a:off x="4594226" y="2315858"/>
            <a:ext cx="3126775" cy="258855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BD6F91F-1590-4C69-9D00-1DBD6FA5E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1149" y="4306163"/>
            <a:ext cx="1079585" cy="1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606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233</Words>
  <Application>Microsoft Office PowerPoint</Application>
  <PresentationFormat>Widescreen</PresentationFormat>
  <Paragraphs>25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vítor cunha de moura</dc:creator>
  <cp:lastModifiedBy>Alexandre Queiroga</cp:lastModifiedBy>
  <cp:revision>24</cp:revision>
  <dcterms:created xsi:type="dcterms:W3CDTF">2021-04-12T16:07:25Z</dcterms:created>
  <dcterms:modified xsi:type="dcterms:W3CDTF">2022-07-12T18:22:42Z</dcterms:modified>
</cp:coreProperties>
</file>